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Slides/notesSlide8.xml" ContentType="application/vnd.openxmlformats-officedocument.presentationml.notesSlide+xml"/>
  <Override PartName="/ppt/notesSlides/_rels/notesSlide8.xml.rels" ContentType="application/vnd.openxmlformats-package.relationships+xml"/>
  <Override PartName="/ppt/notesSlides/_rels/notesSlide6.xml.rels" ContentType="application/vnd.openxmlformats-package.relationships+xml"/>
  <Override PartName="/ppt/notesSlides/_rels/notesSlide4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1.jpeg" ContentType="image/jpeg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&lt;заголовок&gt;</a:t>
            </a:r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61B171F1-B1B1-4181-B191-8161F1812131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6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7141F1-0101-41A1-81F1-E1512121E13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62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B171E1-8111-4181-B1E1-316101B1912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64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9191F1-9141-41A1-9191-71E1517151E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04920" y="329040"/>
            <a:ext cx="8531640" cy="6196320"/>
          </a:xfrm>
          <a:prstGeom prst="roundRect">
            <a:avLst>
              <a:gd fmla="val 3600" name="adj"/>
            </a:avLst>
          </a:prstGeom>
          <a:gradFill>
            <a:gsLst>
              <a:gs pos="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418680" y="434160"/>
            <a:ext cx="8306280" cy="5486040"/>
          </a:xfrm>
          <a:prstGeom prst="roundRect">
            <a:avLst>
              <a:gd fmla="val 3600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/>
          </a:gradFill>
        </p:spPr>
      </p:sp>
      <p:sp>
        <p:nvSpPr>
          <p:cNvPr id="2" name="CustomShape 3"/>
          <p:cNvSpPr/>
          <p:nvPr/>
        </p:nvSpPr>
        <p:spPr>
          <a:xfrm>
            <a:off x="304920" y="329040"/>
            <a:ext cx="8531640" cy="6196320"/>
          </a:xfrm>
          <a:prstGeom prst="roundRect">
            <a:avLst>
              <a:gd fmla="val 3600" name="adj"/>
            </a:avLst>
          </a:prstGeom>
          <a:gradFill>
            <a:gsLst>
              <a:gs pos="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3600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/>
          </a:gradFill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722520" y="1820160"/>
            <a:ext cx="7772040" cy="1828440"/>
          </a:xfrm>
          <a:prstGeom prst="rect">
            <a:avLst/>
          </a:prstGeom>
        </p:spPr>
        <p:txBody>
          <a:bodyPr lIns="45720" rIns="45720" tIns="45000"/>
          <a:p>
            <a:r>
              <a:rPr b="1" lang="ru-RU" sz="4500">
                <a:solidFill>
                  <a:srgbClr val="ff9257"/>
                </a:solidFill>
                <a:latin typeface="Verdana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3776400" y="6111720"/>
            <a:ext cx="228564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1000">
                <a:solidFill>
                  <a:srgbClr val="a7a49a"/>
                </a:solidFill>
                <a:latin typeface="Verdana"/>
              </a:rPr>
              <a:t>12.3.12</a:t>
            </a:r>
            <a:endParaRPr/>
          </a:p>
        </p:txBody>
      </p:sp>
      <p:sp>
        <p:nvSpPr>
          <p:cNvPr id="6" name="TextShape 7"/>
          <p:cNvSpPr txBox="1"/>
          <p:nvPr/>
        </p:nvSpPr>
        <p:spPr>
          <a:xfrm>
            <a:off x="6062400" y="6111720"/>
            <a:ext cx="2285640" cy="364680"/>
          </a:xfrm>
          <a:prstGeom prst="rect">
            <a:avLst/>
          </a:prstGeom>
        </p:spPr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348400" y="6111720"/>
            <a:ext cx="456840" cy="364680"/>
          </a:xfrm>
          <a:prstGeom prst="rect">
            <a:avLst/>
          </a:prstGeom>
        </p:spPr>
        <p:txBody>
          <a:bodyPr bIns="45000" lIns="90000" rIns="90000" tIns="45000"/>
          <a:p>
            <a:fld id="{21218101-E1F1-4131-A1F1-81F17131C1C1}" type="slidenum">
              <a:rPr lang="ru-RU" sz="1000">
                <a:solidFill>
                  <a:srgbClr val="a7a49a"/>
                </a:solidFill>
                <a:latin typeface="Verdana"/>
              </a:rPr>
              <a:t>&lt;номер&gt;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304920" y="329040"/>
            <a:ext cx="8531640" cy="6196320"/>
          </a:xfrm>
          <a:prstGeom prst="roundRect">
            <a:avLst>
              <a:gd fmla="val 3600" name="adj"/>
            </a:avLst>
          </a:prstGeom>
          <a:gradFill>
            <a:gsLst>
              <a:gs pos="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10" name="CustomShape 2"/>
          <p:cNvSpPr/>
          <p:nvPr/>
        </p:nvSpPr>
        <p:spPr>
          <a:xfrm>
            <a:off x="418680" y="434160"/>
            <a:ext cx="8306280" cy="5486040"/>
          </a:xfrm>
          <a:prstGeom prst="roundRect">
            <a:avLst>
              <a:gd fmla="val 3600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/>
          </a:gradFill>
        </p:spPr>
      </p:sp>
      <p:sp>
        <p:nvSpPr>
          <p:cNvPr id="11" name="PlaceHolder 3"/>
          <p:cNvSpPr>
            <a:spLocks noGrp="1"/>
          </p:cNvSpPr>
          <p:nvPr>
            <p:ph type="title"/>
          </p:nvPr>
        </p:nvSpPr>
        <p:spPr>
          <a:xfrm>
            <a:off x="502920" y="4985640"/>
            <a:ext cx="8183520" cy="10512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600">
                <a:solidFill>
                  <a:srgbClr val="ff9257"/>
                </a:solidFill>
                <a:latin typeface="Verdana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14440" y="530280"/>
            <a:ext cx="393156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Восьмой уровень структуры</a:t>
            </a:r>
            <a:endParaRPr/>
          </a:p>
          <a:p>
            <a:pPr>
              <a:buSzPct val="80000"/>
              <a:buFont typeface="Wingdings 2"/>
              <a:buChar char="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Девятый уровень структурыОбразец текста</a:t>
            </a:r>
            <a:endParaRPr/>
          </a:p>
          <a:p>
            <a:pPr lvl="1">
              <a:buFont typeface="Verdana"/>
              <a:buChar char="◦"/>
            </a:pPr>
            <a:r>
              <a:rPr lang="ru-RU" sz="2200">
                <a:solidFill>
                  <a:srgbClr val="000000"/>
                </a:solidFill>
                <a:latin typeface="Verdana"/>
              </a:rPr>
              <a:t>Второй уровень</a:t>
            </a:r>
            <a:endParaRPr/>
          </a:p>
          <a:p>
            <a:pPr lvl="1">
              <a:buFont typeface="Verdana"/>
              <a:buChar char="◦"/>
            </a:pPr>
            <a:r>
              <a:rPr lang="ru-RU" sz="2000">
                <a:solidFill>
                  <a:srgbClr val="000000"/>
                </a:solidFill>
                <a:latin typeface="Verdana"/>
              </a:rPr>
              <a:t>Третий уровень</a:t>
            </a:r>
            <a:endParaRPr/>
          </a:p>
          <a:p>
            <a:pPr lvl="2">
              <a:buFont typeface="Wingdings 2"/>
              <a:buChar char=""/>
            </a:pPr>
            <a:r>
              <a:rPr lang="ru-RU">
                <a:solidFill>
                  <a:srgbClr val="000000"/>
                </a:solidFill>
                <a:latin typeface="Verdana"/>
              </a:rPr>
              <a:t>Четвертый уровень</a:t>
            </a:r>
            <a:endParaRPr/>
          </a:p>
          <a:p>
            <a:pPr lvl="3">
              <a:buSzPct val="112000"/>
              <a:buFont typeface="Verdana"/>
              <a:buChar char="◦"/>
            </a:pPr>
            <a:r>
              <a:rPr lang="ru-RU">
                <a:solidFill>
                  <a:srgbClr val="000000"/>
                </a:solidFill>
                <a:latin typeface="Verdana"/>
              </a:rPr>
              <a:t>Пятый уровень</a:t>
            </a:r>
            <a:endParaRPr/>
          </a:p>
        </p:txBody>
      </p:sp>
      <p:sp>
        <p:nvSpPr>
          <p:cNvPr id="13" name="PlaceHolder 5"/>
          <p:cNvSpPr>
            <a:spLocks noGrp="1"/>
          </p:cNvSpPr>
          <p:nvPr>
            <p:ph type="body"/>
          </p:nvPr>
        </p:nvSpPr>
        <p:spPr>
          <a:xfrm>
            <a:off x="4755240" y="530280"/>
            <a:ext cx="393156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Восьмой уровень структуры</a:t>
            </a:r>
            <a:endParaRPr/>
          </a:p>
          <a:p>
            <a:pPr>
              <a:buSzPct val="80000"/>
              <a:buFont typeface="Wingdings 2"/>
              <a:buChar char="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Девятый уровень структурыОбразец текста</a:t>
            </a:r>
            <a:endParaRPr/>
          </a:p>
          <a:p>
            <a:pPr lvl="1">
              <a:buFont typeface="Verdana"/>
              <a:buChar char="◦"/>
            </a:pPr>
            <a:r>
              <a:rPr lang="ru-RU" sz="2200">
                <a:solidFill>
                  <a:srgbClr val="000000"/>
                </a:solidFill>
                <a:latin typeface="Verdana"/>
              </a:rPr>
              <a:t>Второй уровень</a:t>
            </a:r>
            <a:endParaRPr/>
          </a:p>
          <a:p>
            <a:pPr lvl="1">
              <a:buFont typeface="Verdana"/>
              <a:buChar char="◦"/>
            </a:pPr>
            <a:r>
              <a:rPr lang="ru-RU" sz="2000">
                <a:solidFill>
                  <a:srgbClr val="000000"/>
                </a:solidFill>
                <a:latin typeface="Verdana"/>
              </a:rPr>
              <a:t>Третий уровень</a:t>
            </a:r>
            <a:endParaRPr/>
          </a:p>
          <a:p>
            <a:pPr lvl="2">
              <a:buFont typeface="Wingdings 2"/>
              <a:buChar char=""/>
            </a:pPr>
            <a:r>
              <a:rPr lang="ru-RU">
                <a:solidFill>
                  <a:srgbClr val="000000"/>
                </a:solidFill>
                <a:latin typeface="Verdana"/>
              </a:rPr>
              <a:t>Четвертый уровень</a:t>
            </a:r>
            <a:endParaRPr/>
          </a:p>
          <a:p>
            <a:pPr lvl="3">
              <a:buSzPct val="112000"/>
              <a:buFont typeface="Verdana"/>
              <a:buChar char="◦"/>
            </a:pPr>
            <a:r>
              <a:rPr lang="ru-RU">
                <a:solidFill>
                  <a:srgbClr val="000000"/>
                </a:solidFill>
                <a:latin typeface="Verdana"/>
              </a:rPr>
              <a:t>Пятый уровень</a:t>
            </a:r>
            <a:endParaRPr/>
          </a:p>
        </p:txBody>
      </p:sp>
      <p:sp>
        <p:nvSpPr>
          <p:cNvPr id="14" name="PlaceHolder 6"/>
          <p:cNvSpPr>
            <a:spLocks noGrp="1"/>
          </p:cNvSpPr>
          <p:nvPr>
            <p:ph type="dt"/>
          </p:nvPr>
        </p:nvSpPr>
        <p:spPr>
          <a:xfrm>
            <a:off x="3776400" y="6111720"/>
            <a:ext cx="228564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1000">
                <a:solidFill>
                  <a:srgbClr val="a7a49a"/>
                </a:solidFill>
                <a:latin typeface="Verdana"/>
              </a:rPr>
              <a:t>12.3.12</a:t>
            </a:r>
            <a:endParaRPr/>
          </a:p>
        </p:txBody>
      </p:sp>
      <p:sp>
        <p:nvSpPr>
          <p:cNvPr id="15" name="TextShape 7"/>
          <p:cNvSpPr txBox="1"/>
          <p:nvPr/>
        </p:nvSpPr>
        <p:spPr>
          <a:xfrm>
            <a:off x="6062400" y="6111720"/>
            <a:ext cx="2285640" cy="364680"/>
          </a:xfrm>
          <a:prstGeom prst="rect">
            <a:avLst/>
          </a:prstGeom>
        </p:spPr>
      </p:sp>
      <p:sp>
        <p:nvSpPr>
          <p:cNvPr id="16" name="PlaceHolder 8"/>
          <p:cNvSpPr>
            <a:spLocks noGrp="1"/>
          </p:cNvSpPr>
          <p:nvPr>
            <p:ph type="sldNum"/>
          </p:nvPr>
        </p:nvSpPr>
        <p:spPr>
          <a:xfrm>
            <a:off x="8348400" y="6111720"/>
            <a:ext cx="456840" cy="364680"/>
          </a:xfrm>
          <a:prstGeom prst="rect">
            <a:avLst/>
          </a:prstGeom>
        </p:spPr>
        <p:txBody>
          <a:bodyPr bIns="45000" lIns="90000" rIns="90000" tIns="45000"/>
          <a:p>
            <a:fld id="{D1D1B121-A111-4151-8171-F1A101E14121}" type="slidenum">
              <a:rPr lang="ru-RU" sz="1000">
                <a:solidFill>
                  <a:srgbClr val="a7a49a"/>
                </a:solidFill>
                <a:latin typeface="Verdana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stomShape 1"/>
          <p:cNvSpPr/>
          <p:nvPr/>
        </p:nvSpPr>
        <p:spPr>
          <a:xfrm>
            <a:off x="304920" y="329040"/>
            <a:ext cx="8531640" cy="6196320"/>
          </a:xfrm>
          <a:prstGeom prst="roundRect">
            <a:avLst>
              <a:gd fmla="val 3600" name="adj"/>
            </a:avLst>
          </a:prstGeom>
          <a:gradFill>
            <a:gsLst>
              <a:gs pos="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18" name="CustomShape 2"/>
          <p:cNvSpPr/>
          <p:nvPr/>
        </p:nvSpPr>
        <p:spPr>
          <a:xfrm>
            <a:off x="418680" y="434160"/>
            <a:ext cx="8306280" cy="5486040"/>
          </a:xfrm>
          <a:prstGeom prst="roundRect">
            <a:avLst>
              <a:gd fmla="val 3600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/>
          </a:gradFill>
        </p:spPr>
      </p:sp>
      <p:sp>
        <p:nvSpPr>
          <p:cNvPr id="19" name="CustomShape 3"/>
          <p:cNvSpPr/>
          <p:nvPr/>
        </p:nvSpPr>
        <p:spPr>
          <a:xfrm>
            <a:off x="304920" y="329040"/>
            <a:ext cx="8531640" cy="6196320"/>
          </a:xfrm>
          <a:prstGeom prst="roundRect">
            <a:avLst>
              <a:gd fmla="val 3600" name="adj"/>
            </a:avLst>
          </a:prstGeom>
          <a:gradFill>
            <a:gsLst>
              <a:gs pos="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20" name="CustomShape 4"/>
          <p:cNvSpPr/>
          <p:nvPr/>
        </p:nvSpPr>
        <p:spPr>
          <a:xfrm>
            <a:off x="6400800" y="434160"/>
            <a:ext cx="2324160" cy="4343040"/>
          </a:xfrm>
          <a:prstGeom prst="roundRect">
            <a:avLst>
              <a:gd fmla="val 3600" name="adj"/>
            </a:avLst>
          </a:prstGeom>
          <a:solidFill>
            <a:srgbClr val="1c1c1c"/>
          </a:solidFill>
        </p:spPr>
      </p:sp>
      <p:sp>
        <p:nvSpPr>
          <p:cNvPr id="21" name="PlaceHolder 5"/>
          <p:cNvSpPr>
            <a:spLocks noGrp="1"/>
          </p:cNvSpPr>
          <p:nvPr>
            <p:ph type="title"/>
          </p:nvPr>
        </p:nvSpPr>
        <p:spPr>
          <a:xfrm>
            <a:off x="457200" y="5011920"/>
            <a:ext cx="8229240" cy="10512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600">
                <a:solidFill>
                  <a:srgbClr val="7c7972"/>
                </a:solidFill>
                <a:latin typeface="Verdana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22" name="PlaceHolder 6"/>
          <p:cNvSpPr>
            <a:spLocks noGrp="1"/>
          </p:cNvSpPr>
          <p:nvPr>
            <p:ph type="body"/>
          </p:nvPr>
        </p:nvSpPr>
        <p:spPr>
          <a:xfrm>
            <a:off x="6462720" y="533520"/>
            <a:ext cx="2239920" cy="4211280"/>
          </a:xfrm>
          <a:prstGeom prst="rect">
            <a:avLst/>
          </a:prstGeom>
        </p:spPr>
        <p:txBody>
          <a:bodyPr bIns="45000" rIns="90000" tIns="45000"/>
          <a:p>
            <a:pPr>
              <a:buSzPct val="45000"/>
              <a:buFont typeface="StarSymbol"/>
              <a:buChar char=""/>
            </a:pPr>
            <a:r>
              <a:rPr lang="ru-RU" sz="1400">
                <a:solidFill>
                  <a:srgbClr val="ffffff"/>
                </a:solidFill>
                <a:latin typeface="Verdana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1400">
                <a:solidFill>
                  <a:srgbClr val="ffffff"/>
                </a:solidFill>
                <a:latin typeface="Verdana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1400">
                <a:solidFill>
                  <a:srgbClr val="ffffff"/>
                </a:solidFill>
                <a:latin typeface="Verdana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1400">
                <a:solidFill>
                  <a:srgbClr val="ffffff"/>
                </a:solidFill>
                <a:latin typeface="Verdana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1400">
                <a:solidFill>
                  <a:srgbClr val="ffffff"/>
                </a:solidFill>
                <a:latin typeface="Verdan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1400">
                <a:solidFill>
                  <a:srgbClr val="ffffff"/>
                </a:solidFill>
                <a:latin typeface="Verdana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1400">
                <a:solidFill>
                  <a:srgbClr val="ffffff"/>
                </a:solidFill>
                <a:latin typeface="Verdana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1400">
                <a:solidFill>
                  <a:srgbClr val="ffffff"/>
                </a:solidFill>
                <a:latin typeface="Verdana"/>
              </a:rPr>
              <a:t>Восьмой уровень структуры</a:t>
            </a:r>
            <a:endParaRPr/>
          </a:p>
          <a:p>
            <a:r>
              <a:rPr lang="ru-RU" sz="1400">
                <a:solidFill>
                  <a:srgbClr val="ffffff"/>
                </a:solidFill>
                <a:latin typeface="Verdana"/>
              </a:rPr>
              <a:t>Девятый уровень структурыОбразец текста</a:t>
            </a:r>
            <a:endParaRPr/>
          </a:p>
          <a:p>
            <a:pPr lvl="1">
              <a:buFont typeface="Verdana"/>
              <a:buChar char="◦"/>
            </a:pPr>
            <a:r>
              <a:rPr lang="ru-RU" sz="1200">
                <a:solidFill>
                  <a:srgbClr val="ffffff"/>
                </a:solidFill>
                <a:latin typeface="Verdana"/>
              </a:rPr>
              <a:t>Второй уровень</a:t>
            </a:r>
            <a:endParaRPr/>
          </a:p>
          <a:p>
            <a:pPr lvl="1">
              <a:buFont typeface="Verdana"/>
              <a:buChar char="◦"/>
            </a:pPr>
            <a:r>
              <a:rPr lang="ru-RU" sz="1000">
                <a:solidFill>
                  <a:srgbClr val="ffffff"/>
                </a:solidFill>
                <a:latin typeface="Verdana"/>
              </a:rPr>
              <a:t>Третий уровень</a:t>
            </a:r>
            <a:endParaRPr/>
          </a:p>
          <a:p>
            <a:pPr lvl="2">
              <a:buFont typeface="Wingdings 2"/>
              <a:buChar char=""/>
            </a:pPr>
            <a:r>
              <a:rPr lang="ru-RU" sz="900">
                <a:solidFill>
                  <a:srgbClr val="ffffff"/>
                </a:solidFill>
                <a:latin typeface="Verdana"/>
              </a:rPr>
              <a:t>Четвертый уровень</a:t>
            </a:r>
            <a:endParaRPr/>
          </a:p>
          <a:p>
            <a:pPr lvl="3">
              <a:buSzPct val="112000"/>
              <a:buFont typeface="Verdana"/>
              <a:buChar char="◦"/>
            </a:pPr>
            <a:r>
              <a:rPr lang="ru-RU" sz="900">
                <a:solidFill>
                  <a:srgbClr val="ffffff"/>
                </a:solidFill>
                <a:latin typeface="Verdana"/>
              </a:rPr>
              <a:t>Пятый уровень</a:t>
            </a:r>
            <a:endParaRPr/>
          </a:p>
        </p:txBody>
      </p:sp>
      <p:sp>
        <p:nvSpPr>
          <p:cNvPr id="23" name="PlaceHolder 7"/>
          <p:cNvSpPr>
            <a:spLocks noGrp="1"/>
          </p:cNvSpPr>
          <p:nvPr>
            <p:ph type="dt"/>
          </p:nvPr>
        </p:nvSpPr>
        <p:spPr>
          <a:xfrm>
            <a:off x="3776400" y="6111720"/>
            <a:ext cx="228564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1000">
                <a:solidFill>
                  <a:srgbClr val="a7a49a"/>
                </a:solidFill>
                <a:latin typeface="Verdana"/>
              </a:rPr>
              <a:t>12.3.12</a:t>
            </a:r>
            <a:endParaRPr/>
          </a:p>
        </p:txBody>
      </p:sp>
      <p:sp>
        <p:nvSpPr>
          <p:cNvPr id="24" name="TextShape 8"/>
          <p:cNvSpPr txBox="1"/>
          <p:nvPr/>
        </p:nvSpPr>
        <p:spPr>
          <a:xfrm>
            <a:off x="6062400" y="6111720"/>
            <a:ext cx="2285640" cy="364680"/>
          </a:xfrm>
          <a:prstGeom prst="rect">
            <a:avLst/>
          </a:prstGeom>
        </p:spPr>
      </p:sp>
      <p:sp>
        <p:nvSpPr>
          <p:cNvPr id="25" name="PlaceHolder 9"/>
          <p:cNvSpPr>
            <a:spLocks noGrp="1"/>
          </p:cNvSpPr>
          <p:nvPr>
            <p:ph type="sldNum"/>
          </p:nvPr>
        </p:nvSpPr>
        <p:spPr>
          <a:xfrm>
            <a:off x="8348400" y="6111720"/>
            <a:ext cx="456840" cy="364680"/>
          </a:xfrm>
          <a:prstGeom prst="rect">
            <a:avLst/>
          </a:prstGeom>
        </p:spPr>
        <p:txBody>
          <a:bodyPr bIns="45000" lIns="90000" rIns="90000" tIns="45000"/>
          <a:p>
            <a:fld id="{91210131-5181-4171-9171-F1F1F10161F1}" type="slidenum">
              <a:rPr lang="ru-RU" sz="1000">
                <a:solidFill>
                  <a:srgbClr val="a7a49a"/>
                </a:solidFill>
                <a:latin typeface="Verdana"/>
              </a:rPr>
              <a:t>&lt;номер&gt;</a:t>
            </a:fld>
            <a:endParaRPr/>
          </a:p>
        </p:txBody>
      </p:sp>
      <p:sp>
        <p:nvSpPr>
          <p:cNvPr id="26" name="CustomShape 10"/>
          <p:cNvSpPr/>
          <p:nvPr/>
        </p:nvSpPr>
        <p:spPr>
          <a:xfrm>
            <a:off x="421560" y="435600"/>
            <a:ext cx="5924880" cy="4343040"/>
          </a:xfrm>
          <a:prstGeom prst="roundRect">
            <a:avLst>
              <a:gd fmla="val 0" name="adj1"/>
              <a:gd fmla="val 0" name="adj2"/>
            </a:avLst>
          </a:prstGeom>
          <a:solidFill>
            <a:srgbClr val="53514c"/>
          </a:solidFill>
        </p:spPr>
        <p:txBody>
          <a:bodyPr bIns="45000" lIns="90000" rIns="90000" tIns="45000"/>
          <a:p>
            <a:r>
              <a:rPr lang="ru-RU" sz="3200">
                <a:solidFill>
                  <a:srgbClr val="000000"/>
                </a:solidFill>
                <a:latin typeface="Verdana"/>
              </a:rPr>
              <a:t>Вставка рисунка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Shape 1"/>
          <p:cNvSpPr txBox="1"/>
          <p:nvPr/>
        </p:nvSpPr>
        <p:spPr>
          <a:xfrm>
            <a:off x="722520" y="1820160"/>
            <a:ext cx="7772040" cy="1828440"/>
          </a:xfrm>
          <a:prstGeom prst="rect">
            <a:avLst/>
          </a:prstGeom>
        </p:spPr>
      </p:sp>
      <p:sp>
        <p:nvSpPr>
          <p:cNvPr id="33" name="TextShape 2"/>
          <p:cNvSpPr txBox="1"/>
          <p:nvPr/>
        </p:nvSpPr>
        <p:spPr>
          <a:xfrm>
            <a:off x="722520" y="3684960"/>
            <a:ext cx="7772040" cy="914040"/>
          </a:xfrm>
          <a:prstGeom prst="rect">
            <a:avLst/>
          </a:prstGeom>
        </p:spPr>
      </p:sp>
      <p:pic>
        <p:nvPicPr>
          <p:cNvPr descr="" id="34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660240" y="180000"/>
            <a:ext cx="7619760" cy="6025320"/>
          </a:xfrm>
          <a:prstGeom prst="rect">
            <a:avLst/>
          </a:prstGeom>
        </p:spPr>
      </p:pic>
      <p:sp>
        <p:nvSpPr>
          <p:cNvPr id="35" name="CustomShape 3"/>
          <p:cNvSpPr/>
          <p:nvPr/>
        </p:nvSpPr>
        <p:spPr>
          <a:xfrm>
            <a:off x="863640" y="4382280"/>
            <a:ext cx="7416360" cy="1737720"/>
          </a:xfrm>
          <a:prstGeom prst="rect">
            <a:avLst/>
          </a:prstGeom>
        </p:spPr>
        <p:txBody>
          <a:bodyPr/>
          <a:p>
            <a:pPr algn="ctr"/>
            <a:r>
              <a:rPr b="1" lang="ru-RU" sz="5400">
                <a:solidFill>
                  <a:srgbClr val="fefcfb"/>
                </a:solidFill>
                <a:latin typeface="Verdana"/>
              </a:rPr>
              <a:t>О Волга, колыбель моя…</a:t>
            </a:r>
            <a:endParaRPr/>
          </a:p>
        </p:txBody>
      </p:sp>
    </p:spTree>
  </p:cSld>
  <p:transition>
    <p:random/>
  </p:transition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1536480" y="5760000"/>
            <a:ext cx="8183520" cy="10512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600">
                <a:solidFill>
                  <a:srgbClr val="ff9257"/>
                </a:solidFill>
                <a:latin typeface="Verdana"/>
              </a:rPr>
              <a:t>Стихи Н.А.Некрасова</a:t>
            </a:r>
            <a:endParaRPr/>
          </a:p>
        </p:txBody>
      </p:sp>
      <p:pic>
        <p:nvPicPr>
          <p:cNvPr descr="" id="37" name="Содержимое 4"/>
          <p:cNvPicPr/>
          <p:nvPr/>
        </p:nvPicPr>
        <p:blipFill>
          <a:blip r:embed="rId1"/>
          <a:stretch>
            <a:fillRect/>
          </a:stretch>
        </p:blipFill>
        <p:spPr>
          <a:xfrm>
            <a:off x="461880" y="900000"/>
            <a:ext cx="4038120" cy="4680000"/>
          </a:xfrm>
          <a:prstGeom prst="rect">
            <a:avLst/>
          </a:prstGeom>
        </p:spPr>
      </p:pic>
      <p:sp>
        <p:nvSpPr>
          <p:cNvPr id="38" name="TextShape 2"/>
          <p:cNvSpPr txBox="1"/>
          <p:nvPr/>
        </p:nvSpPr>
        <p:spPr>
          <a:xfrm>
            <a:off x="4708440" y="720000"/>
            <a:ext cx="393156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typeface="Wingdings 2"/>
              <a:buChar char="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Мороз Красный Нос.(отрывок из поэмы)Не ветер бушует над бором , не с гор побежали ручьи , Мороз-воевода дозором  обходит владенья свои…</a:t>
            </a:r>
            <a:endParaRPr/>
          </a:p>
        </p:txBody>
      </p:sp>
    </p:spTree>
  </p:cSld>
  <p:transition>
    <p:random/>
  </p:transition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2920" y="4985640"/>
            <a:ext cx="8183520" cy="10512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600">
                <a:solidFill>
                  <a:srgbClr val="ff9257"/>
                </a:solidFill>
                <a:latin typeface="Verdana"/>
              </a:rPr>
              <a:t>Немного о писателе.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14440" y="530280"/>
            <a:ext cx="393156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typeface="Wingdings 2"/>
              <a:buChar char="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28 ноября 1821 года в дворянской семье Некрасовых родился сын Николай .С самого детства Николай проявлял большой интерес к литературе. Книги заменили ему школу.  С жадностью прочитывал он всё, что мог раздобыть.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4755240" y="530280"/>
            <a:ext cx="393156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typeface="Wingdings 2"/>
              <a:buChar char="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На одиннадцатом году – Ярославская гимназия , чтение книг, мечты о славе…Некрасов впитал стихию народной лирической поэзии с её демократизмом и простотой.</a:t>
            </a:r>
            <a:endParaRPr/>
          </a:p>
        </p:txBody>
      </p:sp>
    </p:spTree>
  </p:cSld>
  <p:transition>
    <p:random/>
  </p:transition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457200" y="5011920"/>
            <a:ext cx="8229240" cy="10512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600">
                <a:solidFill>
                  <a:srgbClr val="7c7972"/>
                </a:solidFill>
                <a:latin typeface="Verdana"/>
              </a:rPr>
              <a:t>Любовь  к природе . Стихи , посвященные Родине</a:t>
            </a:r>
            <a:endParaRPr/>
          </a:p>
        </p:txBody>
      </p:sp>
      <p:pic>
        <p:nvPicPr>
          <p:cNvPr descr="" id="43" name="Рисунок 7"/>
          <p:cNvPicPr/>
          <p:nvPr/>
        </p:nvPicPr>
        <p:blipFill>
          <a:blip r:embed="rId1"/>
          <a:stretch>
            <a:fillRect/>
          </a:stretch>
        </p:blipFill>
        <p:spPr>
          <a:xfrm>
            <a:off x="375120" y="360000"/>
            <a:ext cx="5924880" cy="4343040"/>
          </a:xfrm>
          <a:prstGeom prst="rect">
            <a:avLst/>
          </a:prstGeom>
        </p:spPr>
      </p:pic>
    </p:spTree>
  </p:cSld>
  <p:transition>
    <p:random/>
  </p:transition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9540360" y="5301360"/>
            <a:ext cx="1368360" cy="278280"/>
          </a:xfrm>
          <a:prstGeom prst="rect">
            <a:avLst/>
          </a:prstGeom>
        </p:spPr>
      </p:sp>
      <p:sp>
        <p:nvSpPr>
          <p:cNvPr id="45" name="TextShape 2"/>
          <p:cNvSpPr txBox="1"/>
          <p:nvPr/>
        </p:nvSpPr>
        <p:spPr>
          <a:xfrm>
            <a:off x="9684360" y="5733360"/>
            <a:ext cx="864360" cy="438480"/>
          </a:xfrm>
          <a:prstGeom prst="rect">
            <a:avLst/>
          </a:prstGeom>
        </p:spPr>
      </p:sp>
      <p:pic>
        <p:nvPicPr>
          <p:cNvPr descr="" id="46" name="Рисунок 4"/>
          <p:cNvPicPr/>
          <p:nvPr/>
        </p:nvPicPr>
        <p:blipFill>
          <a:blip r:embed="rId1"/>
          <a:stretch>
            <a:fillRect/>
          </a:stretch>
        </p:blipFill>
        <p:spPr>
          <a:xfrm>
            <a:off x="421560" y="435600"/>
            <a:ext cx="5924880" cy="4343040"/>
          </a:xfrm>
          <a:prstGeom prst="rect">
            <a:avLst/>
          </a:prstGeom>
        </p:spPr>
      </p:pic>
      <p:sp>
        <p:nvSpPr>
          <p:cNvPr id="47" name="CustomShape 3"/>
          <p:cNvSpPr/>
          <p:nvPr/>
        </p:nvSpPr>
        <p:spPr>
          <a:xfrm>
            <a:off x="352440" y="2967480"/>
            <a:ext cx="8439120" cy="914760"/>
          </a:xfrm>
          <a:prstGeom prst="rect">
            <a:avLst/>
          </a:prstGeom>
        </p:spPr>
        <p:txBody>
          <a:bodyPr wrap="none"/>
          <a:p>
            <a:pPr algn="ctr"/>
            <a:r>
              <a:rPr b="1" lang="ru-RU" sz="5400">
                <a:solidFill>
                  <a:srgbClr val="fefcfb"/>
                </a:solidFill>
                <a:latin typeface="Verdana"/>
              </a:rPr>
              <a:t>Мороз, красный нос.</a:t>
            </a:r>
            <a:endParaRPr/>
          </a:p>
        </p:txBody>
      </p:sp>
    </p:spTree>
  </p:cSld>
  <p:transition>
    <p:random/>
  </p:transition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2920" y="4985640"/>
            <a:ext cx="8183520" cy="10512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600">
                <a:solidFill>
                  <a:srgbClr val="ff9257"/>
                </a:solidFill>
                <a:latin typeface="Verdana"/>
              </a:rPr>
              <a:t>На  Волге.</a:t>
            </a:r>
            <a:endParaRPr/>
          </a:p>
        </p:txBody>
      </p:sp>
      <p:pic>
        <p:nvPicPr>
          <p:cNvPr descr="" id="49" name="Содержимое 4"/>
          <p:cNvPicPr/>
          <p:nvPr/>
        </p:nvPicPr>
        <p:blipFill>
          <a:blip r:embed="rId1"/>
          <a:stretch>
            <a:fillRect/>
          </a:stretch>
        </p:blipFill>
        <p:spPr>
          <a:xfrm>
            <a:off x="388080" y="1191240"/>
            <a:ext cx="3931920" cy="2948760"/>
          </a:xfrm>
          <a:prstGeom prst="rect">
            <a:avLst/>
          </a:prstGeom>
        </p:spPr>
      </p:pic>
      <p:sp>
        <p:nvSpPr>
          <p:cNvPr id="50" name="TextShape 2"/>
          <p:cNvSpPr txBox="1"/>
          <p:nvPr/>
        </p:nvSpPr>
        <p:spPr>
          <a:xfrm>
            <a:off x="4648320" y="1600200"/>
            <a:ext cx="4038120" cy="52574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buSzPct val="80000"/>
              <a:buFont typeface="Wingdings 2"/>
              <a:buChar char=""/>
            </a:pPr>
            <a:r>
              <a:rPr lang="ru-RU" sz="2600">
                <a:solidFill>
                  <a:srgbClr val="000000"/>
                </a:solidFill>
                <a:latin typeface="Verdana"/>
              </a:rPr>
              <a:t>О Волга!.. Колыбель моя! Любил  ли кто тебя , как я? Один, по утренним зарям  , пока ещё все в мире спит и алый блеск едва скользит по темно-алым берегам, я убегал к родной реке…</a:t>
            </a:r>
            <a:endParaRPr/>
          </a:p>
        </p:txBody>
      </p:sp>
    </p:spTree>
  </p:cSld>
  <p:transition>
    <p:random/>
  </p:transition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57200" y="5011920"/>
            <a:ext cx="8229240" cy="10512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600">
                <a:solidFill>
                  <a:srgbClr val="7c7972"/>
                </a:solidFill>
                <a:latin typeface="Verdana"/>
              </a:rPr>
              <a:t>Николай  Алексеевич  Некрасов(1821-1878)год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6462720" y="533520"/>
            <a:ext cx="2239920" cy="42112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>
                <a:solidFill>
                  <a:srgbClr val="ffffff"/>
                </a:solidFill>
                <a:latin typeface="Verdana"/>
              </a:rPr>
              <a:t>Я лиру посвятил народу  своему…</a:t>
            </a:r>
            <a:endParaRPr/>
          </a:p>
        </p:txBody>
      </p:sp>
      <p:sp>
        <p:nvSpPr>
          <p:cNvPr id="53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</p:spPr>
      </p:sp>
      <p:pic>
        <p:nvPicPr>
          <p:cNvPr descr="" id="54" name="Рисунок 9"/>
          <p:cNvPicPr/>
          <p:nvPr/>
        </p:nvPicPr>
        <p:blipFill>
          <a:blip r:embed="rId1"/>
          <a:stretch>
            <a:fillRect/>
          </a:stretch>
        </p:blipFill>
        <p:spPr>
          <a:xfrm>
            <a:off x="360000" y="360000"/>
            <a:ext cx="4680000" cy="4724640"/>
          </a:xfrm>
          <a:prstGeom prst="rect">
            <a:avLst/>
          </a:prstGeom>
        </p:spPr>
      </p:pic>
    </p:spTree>
  </p:cSld>
  <p:transition>
    <p:random/>
  </p:transition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57200" y="5011920"/>
            <a:ext cx="8229240" cy="10512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600">
                <a:solidFill>
                  <a:srgbClr val="7c7972"/>
                </a:solidFill>
                <a:latin typeface="Verdana"/>
              </a:rPr>
              <a:t>Благодарность.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6462720" y="533520"/>
            <a:ext cx="2239920" cy="42112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1400">
                <a:solidFill>
                  <a:srgbClr val="ffffff"/>
                </a:solidFill>
                <a:latin typeface="Verdana"/>
              </a:rPr>
              <a:t>Большое  спасибо  за внимание!  Отдельное  спасибо Кульковой Лилии  Александровне , Игнатовой  Татьяне  Кузьминичне  и Чернецовой  Елене  Владимировне.</a:t>
            </a:r>
            <a:endParaRPr/>
          </a:p>
        </p:txBody>
      </p:sp>
      <p:pic>
        <p:nvPicPr>
          <p:cNvPr descr="" id="57" name="Рисунок 4"/>
          <p:cNvPicPr/>
          <p:nvPr/>
        </p:nvPicPr>
        <p:blipFill>
          <a:blip r:embed="rId1"/>
          <a:stretch>
            <a:fillRect/>
          </a:stretch>
        </p:blipFill>
        <p:spPr>
          <a:xfrm>
            <a:off x="421560" y="435600"/>
            <a:ext cx="5924880" cy="4343040"/>
          </a:xfrm>
          <a:prstGeom prst="rect">
            <a:avLst/>
          </a:prstGeom>
        </p:spPr>
      </p:pic>
      <p:sp>
        <p:nvSpPr>
          <p:cNvPr id="58" name="CustomShape 3"/>
          <p:cNvSpPr/>
          <p:nvPr/>
        </p:nvSpPr>
        <p:spPr>
          <a:xfrm>
            <a:off x="62640" y="2967480"/>
            <a:ext cx="9018360" cy="914760"/>
          </a:xfrm>
          <a:prstGeom prst="rect">
            <a:avLst/>
          </a:prstGeom>
        </p:spPr>
        <p:txBody>
          <a:bodyPr wrap="none"/>
          <a:p>
            <a:pPr algn="ctr"/>
            <a:r>
              <a:rPr b="1" lang="ru-RU" sz="5400">
                <a:solidFill>
                  <a:srgbClr val="1b587c"/>
                </a:solidFill>
                <a:latin typeface="Verdana"/>
              </a:rPr>
              <a:t>Спасибо за внимание!</a:t>
            </a:r>
            <a:endParaRPr/>
          </a:p>
        </p:txBody>
      </p:sp>
    </p:spTree>
  </p:cSld>
  <p:transition>
    <p:random/>
  </p:transition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